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99" r:id="rId4"/>
    <p:sldId id="593" r:id="rId5"/>
    <p:sldId id="451" r:id="rId6"/>
    <p:sldId id="555" r:id="rId7"/>
    <p:sldId id="615" r:id="rId8"/>
    <p:sldId id="620" r:id="rId9"/>
    <p:sldId id="618" r:id="rId10"/>
    <p:sldId id="616" r:id="rId11"/>
    <p:sldId id="617" r:id="rId12"/>
    <p:sldId id="621" r:id="rId13"/>
    <p:sldId id="585" r:id="rId14"/>
    <p:sldId id="586" r:id="rId15"/>
    <p:sldId id="622" r:id="rId16"/>
    <p:sldId id="592" r:id="rId17"/>
    <p:sldId id="619" r:id="rId18"/>
    <p:sldId id="623" r:id="rId19"/>
    <p:sldId id="331" r:id="rId20"/>
    <p:sldId id="332" r:id="rId21"/>
    <p:sldId id="418" r:id="rId22"/>
  </p:sldIdLst>
  <p:sldSz cx="12192000" cy="6858000"/>
  <p:notesSz cx="6797675" cy="9926638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94" roundtripDataSignature="AMtx7mjQsprurraFm3Yw76enw9q9vkGcr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326"/>
    <p:restoredTop sz="94667"/>
  </p:normalViewPr>
  <p:slideViewPr>
    <p:cSldViewPr snapToGrid="0" snapToObjects="1">
      <p:cViewPr varScale="1">
        <p:scale>
          <a:sx n="88" d="100"/>
          <a:sy n="88" d="100"/>
        </p:scale>
        <p:origin x="184" y="1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98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9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9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9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94" Type="http://customschemas.google.com/relationships/presentationmetadata" Target="meta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33150" y="744475"/>
            <a:ext cx="4532000" cy="37224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79750" y="4715125"/>
            <a:ext cx="5438125" cy="4466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:notes"/>
          <p:cNvSpPr txBox="1">
            <a:spLocks noGrp="1"/>
          </p:cNvSpPr>
          <p:nvPr>
            <p:ph type="body" idx="1"/>
          </p:nvPr>
        </p:nvSpPr>
        <p:spPr>
          <a:xfrm>
            <a:off x="679750" y="4715125"/>
            <a:ext cx="5438125" cy="44669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2075" y="744538"/>
            <a:ext cx="6615113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2:notes"/>
          <p:cNvSpPr txBox="1">
            <a:spLocks noGrp="1"/>
          </p:cNvSpPr>
          <p:nvPr>
            <p:ph type="body" idx="1"/>
          </p:nvPr>
        </p:nvSpPr>
        <p:spPr>
          <a:xfrm>
            <a:off x="679750" y="4715125"/>
            <a:ext cx="5438125" cy="44669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2075" y="744538"/>
            <a:ext cx="6615113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a">
  <p:cSld name="Capa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8;p11"/>
          <p:cNvSpPr txBox="1">
            <a:spLocks noGrp="1"/>
          </p:cNvSpPr>
          <p:nvPr>
            <p:ph type="title"/>
          </p:nvPr>
        </p:nvSpPr>
        <p:spPr>
          <a:xfrm>
            <a:off x="8279025" y="4620850"/>
            <a:ext cx="3385753" cy="1442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  <a:defRPr sz="2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bertura">
  <p:cSld name="Abertura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3937240"/>
            <a:ext cx="12192000" cy="14230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5374994"/>
            <a:ext cx="12192000" cy="1483006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12"/>
          <p:cNvSpPr txBox="1">
            <a:spLocks noGrp="1"/>
          </p:cNvSpPr>
          <p:nvPr>
            <p:ph type="ctrTitle"/>
          </p:nvPr>
        </p:nvSpPr>
        <p:spPr>
          <a:xfrm>
            <a:off x="2910654" y="3993054"/>
            <a:ext cx="6359611" cy="1367246"/>
          </a:xfrm>
          <a:prstGeom prst="rect">
            <a:avLst/>
          </a:prstGeom>
          <a:noFill/>
          <a:ln>
            <a:noFill/>
          </a:ln>
          <a:effectLst>
            <a:outerShdw blurRad="50800" dist="38100" dir="8100000" algn="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  <a:defRPr sz="30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3" name="Google Shape;13;p12"/>
          <p:cNvSpPr txBox="1">
            <a:spLocks noGrp="1"/>
          </p:cNvSpPr>
          <p:nvPr>
            <p:ph type="body" idx="1"/>
          </p:nvPr>
        </p:nvSpPr>
        <p:spPr>
          <a:xfrm>
            <a:off x="3253946" y="5770493"/>
            <a:ext cx="5659395" cy="6714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D77A4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3D77A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2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3937240"/>
          </a:xfrm>
          <a:prstGeom prst="rect">
            <a:avLst/>
          </a:prstGeom>
          <a:noFill/>
          <a:ln>
            <a:noFill/>
          </a:ln>
        </p:spPr>
      </p:sp>
      <p:pic>
        <p:nvPicPr>
          <p:cNvPr id="15" name="Google Shape;15;p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223157" y="5810145"/>
            <a:ext cx="1489632" cy="664795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12"/>
          <p:cNvSpPr/>
          <p:nvPr/>
        </p:nvSpPr>
        <p:spPr>
          <a:xfrm>
            <a:off x="0" y="5404021"/>
            <a:ext cx="9926595" cy="45719"/>
          </a:xfrm>
          <a:prstGeom prst="rect">
            <a:avLst/>
          </a:prstGeom>
          <a:solidFill>
            <a:srgbClr val="095D9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7;p12"/>
          <p:cNvSpPr/>
          <p:nvPr/>
        </p:nvSpPr>
        <p:spPr>
          <a:xfrm rot="10800000" flipH="1">
            <a:off x="10033686" y="5404020"/>
            <a:ext cx="2158314" cy="45719"/>
          </a:xfrm>
          <a:prstGeom prst="rect">
            <a:avLst/>
          </a:prstGeom>
          <a:solidFill>
            <a:srgbClr val="02824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+ Subtítulo + Texto" userDrawn="1">
  <p:cSld name="Título + Subtítulo + Texto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3"/>
          <p:cNvSpPr txBox="1">
            <a:spLocks noGrp="1"/>
          </p:cNvSpPr>
          <p:nvPr>
            <p:ph type="body" idx="1"/>
          </p:nvPr>
        </p:nvSpPr>
        <p:spPr>
          <a:xfrm>
            <a:off x="1323705" y="1842992"/>
            <a:ext cx="8894718" cy="3766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20" name="Google Shape;20;p13"/>
          <p:cNvSpPr txBox="1">
            <a:spLocks noGrp="1"/>
          </p:cNvSpPr>
          <p:nvPr>
            <p:ph type="body" idx="2"/>
          </p:nvPr>
        </p:nvSpPr>
        <p:spPr>
          <a:xfrm>
            <a:off x="1323705" y="681154"/>
            <a:ext cx="8652318" cy="8323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A435A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0A435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pic>
        <p:nvPicPr>
          <p:cNvPr id="22" name="Google Shape;22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715242" y="6112562"/>
            <a:ext cx="1063755" cy="47473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23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183086"/>
            <a:ext cx="10302240" cy="674914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13"/>
          <p:cNvSpPr/>
          <p:nvPr/>
        </p:nvSpPr>
        <p:spPr>
          <a:xfrm>
            <a:off x="0" y="555"/>
            <a:ext cx="9926595" cy="45719"/>
          </a:xfrm>
          <a:prstGeom prst="rect">
            <a:avLst/>
          </a:prstGeom>
          <a:solidFill>
            <a:srgbClr val="095D9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25;p13"/>
          <p:cNvSpPr/>
          <p:nvPr/>
        </p:nvSpPr>
        <p:spPr>
          <a:xfrm rot="10800000" flipH="1">
            <a:off x="10033686" y="554"/>
            <a:ext cx="2158314" cy="45719"/>
          </a:xfrm>
          <a:prstGeom prst="rect">
            <a:avLst/>
          </a:prstGeom>
          <a:solidFill>
            <a:srgbClr val="02824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32A2DDF6-5C75-4B43-BA11-3BA5604825D1}"/>
              </a:ext>
            </a:extLst>
          </p:cNvPr>
          <p:cNvSpPr txBox="1"/>
          <p:nvPr userDrawn="1"/>
        </p:nvSpPr>
        <p:spPr>
          <a:xfrm>
            <a:off x="779570" y="6289710"/>
            <a:ext cx="87430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aseline="0" dirty="0">
                <a:solidFill>
                  <a:schemeClr val="bg1"/>
                </a:solidFill>
              </a:rPr>
              <a:t>Desenvolvimento de Sistemas – Front </a:t>
            </a:r>
            <a:r>
              <a:rPr lang="pt-BR" sz="2400" baseline="0" dirty="0" err="1">
                <a:solidFill>
                  <a:schemeClr val="bg1"/>
                </a:solidFill>
              </a:rPr>
              <a:t>end</a:t>
            </a:r>
            <a:r>
              <a:rPr lang="pt-BR" sz="2400" baseline="0" dirty="0">
                <a:solidFill>
                  <a:schemeClr val="bg1"/>
                </a:solidFill>
              </a:rPr>
              <a:t> - João </a:t>
            </a:r>
            <a:r>
              <a:rPr lang="pt-BR" sz="2400" baseline="0" dirty="0" err="1">
                <a:solidFill>
                  <a:schemeClr val="bg1"/>
                </a:solidFill>
              </a:rPr>
              <a:t>Choma</a:t>
            </a:r>
            <a:r>
              <a:rPr lang="pt-BR" sz="2400" baseline="0" dirty="0">
                <a:solidFill>
                  <a:schemeClr val="bg1"/>
                </a:solidFill>
              </a:rPr>
              <a:t> Neto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exto">
  <p:cSld name="1_Texto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28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53870" y="444141"/>
            <a:ext cx="9074766" cy="5364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715242" y="6112562"/>
            <a:ext cx="1063755" cy="47473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6183086"/>
            <a:ext cx="10302240" cy="674914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14"/>
          <p:cNvSpPr/>
          <p:nvPr/>
        </p:nvSpPr>
        <p:spPr>
          <a:xfrm>
            <a:off x="0" y="555"/>
            <a:ext cx="9926595" cy="45719"/>
          </a:xfrm>
          <a:prstGeom prst="rect">
            <a:avLst/>
          </a:prstGeom>
          <a:solidFill>
            <a:srgbClr val="095D9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32;p14"/>
          <p:cNvSpPr/>
          <p:nvPr/>
        </p:nvSpPr>
        <p:spPr>
          <a:xfrm rot="10800000" flipH="1">
            <a:off x="10033686" y="554"/>
            <a:ext cx="2158314" cy="45719"/>
          </a:xfrm>
          <a:prstGeom prst="rect">
            <a:avLst/>
          </a:prstGeom>
          <a:solidFill>
            <a:srgbClr val="02824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33;p14"/>
          <p:cNvSpPr txBox="1">
            <a:spLocks noGrp="1"/>
          </p:cNvSpPr>
          <p:nvPr>
            <p:ph type="title"/>
          </p:nvPr>
        </p:nvSpPr>
        <p:spPr>
          <a:xfrm>
            <a:off x="2896802" y="1358537"/>
            <a:ext cx="6681057" cy="30305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D77A4"/>
              </a:buClr>
              <a:buSzPts val="5000"/>
              <a:buFont typeface="Calibri"/>
              <a:buNone/>
              <a:defRPr sz="5000" b="1" i="0" u="none" strike="noStrike" cap="none">
                <a:solidFill>
                  <a:srgbClr val="3D77A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4" name="Google Shape;34;p14"/>
          <p:cNvSpPr txBox="1">
            <a:spLocks noGrp="1"/>
          </p:cNvSpPr>
          <p:nvPr>
            <p:ph type="body" idx="1"/>
          </p:nvPr>
        </p:nvSpPr>
        <p:spPr>
          <a:xfrm>
            <a:off x="3643698" y="4666816"/>
            <a:ext cx="5187264" cy="271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D77A4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3D77A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666CB90C-1F93-DD4B-86CB-D4440426BBA4}"/>
              </a:ext>
            </a:extLst>
          </p:cNvPr>
          <p:cNvSpPr txBox="1"/>
          <p:nvPr userDrawn="1"/>
        </p:nvSpPr>
        <p:spPr>
          <a:xfrm>
            <a:off x="834760" y="6287539"/>
            <a:ext cx="87430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aseline="0" dirty="0">
                <a:solidFill>
                  <a:schemeClr val="bg1"/>
                </a:solidFill>
              </a:rPr>
              <a:t>Desenvolvimento de Sistemas – Front </a:t>
            </a:r>
            <a:r>
              <a:rPr lang="pt-BR" sz="2400" baseline="0" dirty="0" err="1">
                <a:solidFill>
                  <a:schemeClr val="bg1"/>
                </a:solidFill>
              </a:rPr>
              <a:t>end</a:t>
            </a:r>
            <a:r>
              <a:rPr lang="pt-BR" sz="2400" baseline="0" dirty="0">
                <a:solidFill>
                  <a:schemeClr val="bg1"/>
                </a:solidFill>
              </a:rPr>
              <a:t> - João </a:t>
            </a:r>
            <a:r>
              <a:rPr lang="pt-BR" sz="2400" baseline="0" dirty="0" err="1">
                <a:solidFill>
                  <a:schemeClr val="bg1"/>
                </a:solidFill>
              </a:rPr>
              <a:t>Choma</a:t>
            </a:r>
            <a:r>
              <a:rPr lang="pt-BR" sz="2400" baseline="0" dirty="0">
                <a:solidFill>
                  <a:schemeClr val="bg1"/>
                </a:solidFill>
              </a:rPr>
              <a:t> Neto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o + imagem">
  <p:cSld name="Texto + imagem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6"/>
          <p:cNvSpPr>
            <a:spLocks noGrp="1"/>
          </p:cNvSpPr>
          <p:nvPr>
            <p:ph type="pic" idx="2"/>
          </p:nvPr>
        </p:nvSpPr>
        <p:spPr>
          <a:xfrm>
            <a:off x="7133968" y="681153"/>
            <a:ext cx="5058032" cy="4755821"/>
          </a:xfrm>
          <a:prstGeom prst="rect">
            <a:avLst/>
          </a:prstGeom>
          <a:noFill/>
          <a:ln>
            <a:noFill/>
          </a:ln>
        </p:spPr>
      </p:sp>
      <p:pic>
        <p:nvPicPr>
          <p:cNvPr id="43" name="Google Shape;43;p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715242" y="6112562"/>
            <a:ext cx="1063755" cy="474734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44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183086"/>
            <a:ext cx="10302240" cy="674914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16"/>
          <p:cNvSpPr txBox="1">
            <a:spLocks noGrp="1"/>
          </p:cNvSpPr>
          <p:nvPr>
            <p:ph type="body" idx="1"/>
          </p:nvPr>
        </p:nvSpPr>
        <p:spPr>
          <a:xfrm>
            <a:off x="910702" y="689863"/>
            <a:ext cx="5733938" cy="4755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6" name="Google Shape;46;p16"/>
          <p:cNvSpPr/>
          <p:nvPr/>
        </p:nvSpPr>
        <p:spPr>
          <a:xfrm>
            <a:off x="0" y="555"/>
            <a:ext cx="9926595" cy="45719"/>
          </a:xfrm>
          <a:prstGeom prst="rect">
            <a:avLst/>
          </a:prstGeom>
          <a:solidFill>
            <a:srgbClr val="095D9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" name="Google Shape;47;p16"/>
          <p:cNvSpPr/>
          <p:nvPr/>
        </p:nvSpPr>
        <p:spPr>
          <a:xfrm rot="10800000" flipH="1">
            <a:off x="10033686" y="554"/>
            <a:ext cx="2158314" cy="45719"/>
          </a:xfrm>
          <a:prstGeom prst="rect">
            <a:avLst/>
          </a:prstGeom>
          <a:solidFill>
            <a:srgbClr val="02824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6ACEA1CF-D060-C64A-9379-C0C279A46588}"/>
              </a:ext>
            </a:extLst>
          </p:cNvPr>
          <p:cNvSpPr txBox="1"/>
          <p:nvPr userDrawn="1"/>
        </p:nvSpPr>
        <p:spPr>
          <a:xfrm>
            <a:off x="919885" y="6289710"/>
            <a:ext cx="87430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aseline="0" dirty="0">
                <a:solidFill>
                  <a:schemeClr val="bg1"/>
                </a:solidFill>
              </a:rPr>
              <a:t>Desenvolvimento de Sistemas – Front </a:t>
            </a:r>
            <a:r>
              <a:rPr lang="pt-BR" sz="2400" baseline="0" dirty="0" err="1">
                <a:solidFill>
                  <a:schemeClr val="bg1"/>
                </a:solidFill>
              </a:rPr>
              <a:t>end</a:t>
            </a:r>
            <a:r>
              <a:rPr lang="pt-BR" sz="2400" baseline="0" dirty="0">
                <a:solidFill>
                  <a:schemeClr val="bg1"/>
                </a:solidFill>
              </a:rPr>
              <a:t> - João </a:t>
            </a:r>
            <a:r>
              <a:rPr lang="pt-BR" sz="2400" baseline="0" dirty="0" err="1">
                <a:solidFill>
                  <a:schemeClr val="bg1"/>
                </a:solidFill>
              </a:rPr>
              <a:t>Choma</a:t>
            </a:r>
            <a:r>
              <a:rPr lang="pt-BR" sz="2400" baseline="0" dirty="0">
                <a:solidFill>
                  <a:schemeClr val="bg1"/>
                </a:solidFill>
              </a:rPr>
              <a:t> Neto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+ 2 imagens">
  <p:cSld name="Título + 2 imagen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7"/>
          <p:cNvSpPr txBox="1">
            <a:spLocks noGrp="1"/>
          </p:cNvSpPr>
          <p:nvPr>
            <p:ph type="body" idx="1"/>
          </p:nvPr>
        </p:nvSpPr>
        <p:spPr>
          <a:xfrm>
            <a:off x="910702" y="689863"/>
            <a:ext cx="5333493" cy="4755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0" name="Google Shape;50;p17"/>
          <p:cNvSpPr>
            <a:spLocks noGrp="1"/>
          </p:cNvSpPr>
          <p:nvPr>
            <p:ph type="pic" idx="2"/>
          </p:nvPr>
        </p:nvSpPr>
        <p:spPr>
          <a:xfrm>
            <a:off x="6720965" y="689862"/>
            <a:ext cx="5058032" cy="2215880"/>
          </a:xfrm>
          <a:prstGeom prst="rect">
            <a:avLst/>
          </a:prstGeom>
          <a:noFill/>
          <a:ln>
            <a:noFill/>
          </a:ln>
        </p:spPr>
      </p:sp>
      <p:sp>
        <p:nvSpPr>
          <p:cNvPr id="51" name="Google Shape;51;p17"/>
          <p:cNvSpPr>
            <a:spLocks noGrp="1"/>
          </p:cNvSpPr>
          <p:nvPr>
            <p:ph type="pic" idx="3"/>
          </p:nvPr>
        </p:nvSpPr>
        <p:spPr>
          <a:xfrm>
            <a:off x="6720965" y="3231487"/>
            <a:ext cx="5058032" cy="2215880"/>
          </a:xfrm>
          <a:prstGeom prst="rect">
            <a:avLst/>
          </a:prstGeom>
          <a:noFill/>
          <a:ln>
            <a:noFill/>
          </a:ln>
        </p:spPr>
      </p:sp>
      <p:pic>
        <p:nvPicPr>
          <p:cNvPr id="52" name="Google Shape;52;p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715242" y="6112562"/>
            <a:ext cx="1063755" cy="474734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53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183086"/>
            <a:ext cx="10302240" cy="674914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17"/>
          <p:cNvSpPr/>
          <p:nvPr/>
        </p:nvSpPr>
        <p:spPr>
          <a:xfrm>
            <a:off x="0" y="555"/>
            <a:ext cx="9926595" cy="45719"/>
          </a:xfrm>
          <a:prstGeom prst="rect">
            <a:avLst/>
          </a:prstGeom>
          <a:solidFill>
            <a:srgbClr val="095D9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" name="Google Shape;55;p17"/>
          <p:cNvSpPr/>
          <p:nvPr/>
        </p:nvSpPr>
        <p:spPr>
          <a:xfrm rot="10800000" flipH="1">
            <a:off x="10033686" y="554"/>
            <a:ext cx="2158314" cy="45719"/>
          </a:xfrm>
          <a:prstGeom prst="rect">
            <a:avLst/>
          </a:prstGeom>
          <a:solidFill>
            <a:srgbClr val="02824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F240DAA4-D419-0D45-9BF6-FC44EBA6B3A6}"/>
              </a:ext>
            </a:extLst>
          </p:cNvPr>
          <p:cNvSpPr txBox="1"/>
          <p:nvPr userDrawn="1"/>
        </p:nvSpPr>
        <p:spPr>
          <a:xfrm>
            <a:off x="910702" y="6289710"/>
            <a:ext cx="87430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aseline="0" dirty="0">
                <a:solidFill>
                  <a:schemeClr val="bg1"/>
                </a:solidFill>
              </a:rPr>
              <a:t>Desenvolvimento de Sistemas – Front </a:t>
            </a:r>
            <a:r>
              <a:rPr lang="pt-BR" sz="2400" baseline="0" dirty="0" err="1">
                <a:solidFill>
                  <a:schemeClr val="bg1"/>
                </a:solidFill>
              </a:rPr>
              <a:t>end</a:t>
            </a:r>
            <a:r>
              <a:rPr lang="pt-BR" sz="2400" baseline="0" dirty="0">
                <a:solidFill>
                  <a:schemeClr val="bg1"/>
                </a:solidFill>
              </a:rPr>
              <a:t> - João </a:t>
            </a:r>
            <a:r>
              <a:rPr lang="pt-BR" sz="2400" baseline="0" dirty="0" err="1">
                <a:solidFill>
                  <a:schemeClr val="bg1"/>
                </a:solidFill>
              </a:rPr>
              <a:t>Choma</a:t>
            </a:r>
            <a:r>
              <a:rPr lang="pt-BR" sz="2400" baseline="0" dirty="0">
                <a:solidFill>
                  <a:schemeClr val="bg1"/>
                </a:solidFill>
              </a:rPr>
              <a:t> Neto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4" r:id="rId5"/>
    <p:sldLayoutId id="2147483655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oaoChoma/front-end/tree/main/aula-recuperacao/jornal" TargetMode="Externa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oaoChoma/front-end/tree/main/aula-recuperacao/pedido-pizza" TargetMode="Externa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oaoChoma/front-end/tree/main/aula-recuperacao/adivinhacao" TargetMode="Externa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cursos.alura.com.br/course/html-css-praticando-html-css" TargetMode="Externa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oaoChoma/front-end/tree/main/aula-recuperacao/curriculo" TargetMode="Externa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"/>
          <p:cNvSpPr txBox="1">
            <a:spLocks noGrp="1"/>
          </p:cNvSpPr>
          <p:nvPr>
            <p:ph type="title"/>
          </p:nvPr>
        </p:nvSpPr>
        <p:spPr>
          <a:xfrm>
            <a:off x="8279025" y="4620850"/>
            <a:ext cx="3834300" cy="144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</a:pPr>
            <a:r>
              <a:rPr lang="en-US" sz="3200">
                <a:latin typeface="Arial"/>
                <a:ea typeface="Arial"/>
                <a:cs typeface="Arial"/>
                <a:sym typeface="Arial"/>
              </a:rPr>
              <a:t>Técnico em  Desenvolvimento de Sistemas 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D21E773F-AE71-8644-9BA6-5A56E12C18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DBC4E58-FE38-7C45-939A-CD7A8DA9E2C8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AA35FB7D-E147-9144-89F3-E6E7CDCB5A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535" y="354999"/>
            <a:ext cx="10458930" cy="5254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7089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BF6C1C49-1679-504F-AABB-4C37554EF4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160FE3C-91E7-CE45-BEE0-5C443CD37251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65C22FB3-9741-E44D-824F-EA598A3016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3704" y="227693"/>
            <a:ext cx="9257209" cy="5798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9383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74456EE9-5587-E748-8BDA-DC70244814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>
                <a:hlinkClick r:id="rId2"/>
              </a:rPr>
              <a:t>https://github.com/JoaoChoma/front-end/tree/main/aula-recuperacao/jornal</a:t>
            </a:r>
            <a:endParaRPr lang="pt-BR" dirty="0"/>
          </a:p>
          <a:p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98C3CC3-970E-864D-8026-BF1E9DD92868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pt-BR" dirty="0"/>
              <a:t>CÓDIGO</a:t>
            </a:r>
          </a:p>
        </p:txBody>
      </p:sp>
    </p:spTree>
    <p:extLst>
      <p:ext uri="{BB962C8B-B14F-4D97-AF65-F5344CB8AC3E}">
        <p14:creationId xmlns:p14="http://schemas.microsoft.com/office/powerpoint/2010/main" val="30165462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673BAFA-74C9-5843-B761-2D17AB3AC9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Atividade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61ACFAC-D43D-954D-8F7F-67D18A51AA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281009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C95D647-87C9-084D-AA89-A04B494E43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 descr="Interface gráfica do usuário&#10;&#10;Descrição gerada automaticamente">
            <a:extLst>
              <a:ext uri="{FF2B5EF4-FFF2-40B4-BE49-F238E27FC236}">
                <a16:creationId xmlns:a16="http://schemas.microsoft.com/office/drawing/2014/main" id="{D0F5ADEE-134E-B24B-A08E-9255A83507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1461" y="128629"/>
            <a:ext cx="5506357" cy="5909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3485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0EB04196-1419-5243-B7E5-12CF0E529F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>
                <a:hlinkClick r:id="rId2"/>
              </a:rPr>
              <a:t>https://github.com/JoaoChoma/front-end/tree/main/aula-recuperacao/pedido-pizza</a:t>
            </a:r>
            <a:endParaRPr lang="pt-BR" dirty="0"/>
          </a:p>
          <a:p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179676E-5B31-6A40-BC05-8B8BE6A79C22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pt-BR" dirty="0"/>
              <a:t>CÓDIGO</a:t>
            </a:r>
          </a:p>
        </p:txBody>
      </p:sp>
    </p:spTree>
    <p:extLst>
      <p:ext uri="{BB962C8B-B14F-4D97-AF65-F5344CB8AC3E}">
        <p14:creationId xmlns:p14="http://schemas.microsoft.com/office/powerpoint/2010/main" val="22002313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673BAFA-74C9-5843-B761-2D17AB3AC9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Atividade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61ACFAC-D43D-954D-8F7F-67D18A51AA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505980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4D932B84-0C4F-1B4F-B867-9C2EEDE9E1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501EAF9-94A1-8F40-BA23-852B3DF255F9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 descr="Interface gráfica do usuário, Texto, Aplicativo, chat ou mensagem de texto&#10;&#10;Descrição gerada automaticamente">
            <a:extLst>
              <a:ext uri="{FF2B5EF4-FFF2-40B4-BE49-F238E27FC236}">
                <a16:creationId xmlns:a16="http://schemas.microsoft.com/office/drawing/2014/main" id="{324B17B0-EAA0-614B-808D-CDCE71EA84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703" y="1248830"/>
            <a:ext cx="11536594" cy="4029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9149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88503CB8-DCAB-0A42-BA85-3AC848339A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>
                <a:hlinkClick r:id="rId2"/>
              </a:rPr>
              <a:t>https://github.com/JoaoChoma/front-end/tree/main/aula-recuperacao/adivinhacao</a:t>
            </a:r>
            <a:endParaRPr lang="pt-BR"/>
          </a:p>
          <a:p>
            <a:endParaRPr lang="pt-BR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6CE5251-59ED-EF4D-8F63-4AB2B7811480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pt-BR" dirty="0"/>
              <a:t>CÓDIGO</a:t>
            </a:r>
          </a:p>
        </p:txBody>
      </p:sp>
    </p:spTree>
    <p:extLst>
      <p:ext uri="{BB962C8B-B14F-4D97-AF65-F5344CB8AC3E}">
        <p14:creationId xmlns:p14="http://schemas.microsoft.com/office/powerpoint/2010/main" val="12360977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B4D615-68DC-C04F-BB76-6D4362CA1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Alura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4356D42-B789-7B44-82AB-57895A2999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239407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"/>
          <p:cNvSpPr txBox="1">
            <a:spLocks noGrp="1"/>
          </p:cNvSpPr>
          <p:nvPr>
            <p:ph type="ctrTitle"/>
          </p:nvPr>
        </p:nvSpPr>
        <p:spPr>
          <a:xfrm>
            <a:off x="2910654" y="3993054"/>
            <a:ext cx="6359611" cy="1367246"/>
          </a:xfrm>
          <a:prstGeom prst="rect">
            <a:avLst/>
          </a:prstGeom>
          <a:noFill/>
          <a:ln>
            <a:noFill/>
          </a:ln>
          <a:effectLst>
            <a:outerShdw blurRad="50800" dist="38100" dir="8100000" algn="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</a:pPr>
            <a:r>
              <a:rPr lang="pt-BR" sz="3600" dirty="0"/>
              <a:t>Programação Front-</a:t>
            </a:r>
            <a:r>
              <a:rPr lang="pt-BR" sz="3600" dirty="0" err="1"/>
              <a:t>end</a:t>
            </a:r>
            <a:br>
              <a:rPr lang="pt-BR" sz="3600" dirty="0"/>
            </a:br>
            <a:r>
              <a:rPr lang="pt-BR" sz="3600" dirty="0"/>
              <a:t>Em instantes iniciaremos nossa aula</a:t>
            </a:r>
            <a:endParaRPr sz="3600" dirty="0"/>
          </a:p>
        </p:txBody>
      </p:sp>
      <p:sp>
        <p:nvSpPr>
          <p:cNvPr id="78" name="Google Shape;78;p2"/>
          <p:cNvSpPr txBox="1">
            <a:spLocks noGrp="1"/>
          </p:cNvSpPr>
          <p:nvPr>
            <p:ph type="body" idx="1"/>
          </p:nvPr>
        </p:nvSpPr>
        <p:spPr>
          <a:xfrm>
            <a:off x="3253946" y="5770493"/>
            <a:ext cx="5659395" cy="6714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25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D77A4"/>
              </a:buClr>
              <a:buSzPts val="1600"/>
              <a:buNone/>
            </a:pPr>
            <a:r>
              <a:rPr lang="pt-BR" sz="4000" dirty="0"/>
              <a:t>Professor João </a:t>
            </a:r>
            <a:r>
              <a:rPr lang="pt-BR" sz="4000" dirty="0" err="1"/>
              <a:t>Choma</a:t>
            </a:r>
            <a:r>
              <a:rPr lang="pt-BR" sz="4000" dirty="0"/>
              <a:t> Neto</a:t>
            </a:r>
            <a:endParaRPr sz="4000" dirty="0"/>
          </a:p>
        </p:txBody>
      </p:sp>
      <p:pic>
        <p:nvPicPr>
          <p:cNvPr id="3" name="Imagem 2" descr="Homem de terno e gravata&#10;&#10;Descrição gerada automaticamente">
            <a:extLst>
              <a:ext uri="{FF2B5EF4-FFF2-40B4-BE49-F238E27FC236}">
                <a16:creationId xmlns:a16="http://schemas.microsoft.com/office/drawing/2014/main" id="{CA9FC365-DABE-F442-B876-A068B0570B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084" y="3429000"/>
            <a:ext cx="2514600" cy="25146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2226C2E8-C618-594F-9155-BFC5358EB7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>
                <a:hlinkClick r:id="rId2"/>
              </a:rPr>
              <a:t>https://cursos.alura.com.br/course/html-css-praticando-html-css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0ADA31A-3A3F-FD44-A177-B2046B71CFA6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895645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A229884-08F2-E845-D60C-808F561088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370153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2E5DFD-1E87-E243-B513-0C9AC6364B7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pt-BR" sz="4000" dirty="0"/>
              <a:t>LIÇÃO 1, LIÇÃO 2, LIÇÃO 3, LIÇÃO 4 e LIÇÃO 5: </a:t>
            </a:r>
            <a:br>
              <a:rPr lang="pt-BR" sz="4000" dirty="0"/>
            </a:br>
            <a:r>
              <a:rPr lang="pt-BR" sz="4000" dirty="0"/>
              <a:t>HTML, CSS e JAVASCRIPT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0C6242C-AD40-854C-9FB0-8EE5115D12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Imagem 3">
            <a:extLst>
              <a:ext uri="{FF2B5EF4-FFF2-40B4-BE49-F238E27FC236}">
                <a16:creationId xmlns:a16="http://schemas.microsoft.com/office/drawing/2014/main" id="{4CD0DA5D-AF1B-D54A-AFB2-56F4F52814E6}"/>
              </a:ext>
            </a:extLst>
          </p:cNvPr>
          <p:cNvSpPr>
            <a:spLocks noGrp="1"/>
          </p:cNvSpPr>
          <p:nvPr>
            <p:ph type="pic" idx="2"/>
          </p:nvPr>
        </p:nvSpPr>
        <p:spPr/>
      </p:sp>
    </p:spTree>
    <p:extLst>
      <p:ext uri="{BB962C8B-B14F-4D97-AF65-F5344CB8AC3E}">
        <p14:creationId xmlns:p14="http://schemas.microsoft.com/office/powerpoint/2010/main" val="32024379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BDD70CE-E970-B64F-88B8-717821CBF35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Construir sites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8D07D5F-19F9-F844-ABFE-0DC517504E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Imagem 3">
            <a:extLst>
              <a:ext uri="{FF2B5EF4-FFF2-40B4-BE49-F238E27FC236}">
                <a16:creationId xmlns:a16="http://schemas.microsoft.com/office/drawing/2014/main" id="{8468BA48-7DDE-CE4E-8E78-E4BABA7B8961}"/>
              </a:ext>
            </a:extLst>
          </p:cNvPr>
          <p:cNvSpPr>
            <a:spLocks noGrp="1"/>
          </p:cNvSpPr>
          <p:nvPr>
            <p:ph type="pic" idx="2"/>
          </p:nvPr>
        </p:nvSpPr>
        <p:spPr/>
      </p:sp>
    </p:spTree>
    <p:extLst>
      <p:ext uri="{BB962C8B-B14F-4D97-AF65-F5344CB8AC3E}">
        <p14:creationId xmlns:p14="http://schemas.microsoft.com/office/powerpoint/2010/main" val="10125829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BB68A2DC-FF7F-1040-BF66-C4B96FBDA6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23705" y="1842992"/>
            <a:ext cx="10006904" cy="3766178"/>
          </a:xfrm>
        </p:spPr>
        <p:txBody>
          <a:bodyPr>
            <a:normAutofit/>
          </a:bodyPr>
          <a:lstStyle/>
          <a:p>
            <a:r>
              <a:rPr lang="pt-BR" sz="4000" dirty="0" err="1"/>
              <a:t>https</a:t>
            </a:r>
            <a:r>
              <a:rPr lang="pt-BR" sz="4000" dirty="0"/>
              <a:t>://</a:t>
            </a:r>
            <a:r>
              <a:rPr lang="pt-BR" sz="4000" dirty="0" err="1"/>
              <a:t>github.com</a:t>
            </a:r>
            <a:r>
              <a:rPr lang="pt-BR" sz="4000" dirty="0"/>
              <a:t>/</a:t>
            </a:r>
            <a:r>
              <a:rPr lang="pt-BR" sz="4000" dirty="0" err="1"/>
              <a:t>JoaoChoma</a:t>
            </a:r>
            <a:r>
              <a:rPr lang="pt-BR" sz="4000" dirty="0"/>
              <a:t>/front-</a:t>
            </a:r>
            <a:r>
              <a:rPr lang="pt-BR" sz="4000" dirty="0" err="1"/>
              <a:t>end</a:t>
            </a:r>
            <a:endParaRPr lang="pt-BR" sz="4000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ABF0143-D24F-C747-9388-32DE6AB7794A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Códigos</a:t>
            </a:r>
          </a:p>
        </p:txBody>
      </p:sp>
    </p:spTree>
    <p:extLst>
      <p:ext uri="{BB962C8B-B14F-4D97-AF65-F5344CB8AC3E}">
        <p14:creationId xmlns:p14="http://schemas.microsoft.com/office/powerpoint/2010/main" val="24491506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673BAFA-74C9-5843-B761-2D17AB3AC9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Atividade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61ACFAC-D43D-954D-8F7F-67D18A51AA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239241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B1539B7F-BD67-A14D-9D5F-E4EC254DDA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E1A9A27-AA68-B84D-B59B-3486808FEC32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3AC9F0F3-52D9-3047-8DEA-429B3D32ED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1606" y="101598"/>
            <a:ext cx="8894717" cy="6096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3774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D3A11207-20EF-D042-A199-37918DEF72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>
                <a:hlinkClick r:id="rId2"/>
              </a:rPr>
              <a:t>https://github.com/JoaoChoma/front-end/tree/main/aula-recuperacao/curriculo</a:t>
            </a:r>
            <a:endParaRPr lang="pt-BR" dirty="0"/>
          </a:p>
          <a:p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C4BA442-D068-A94F-B56A-F785B9602729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pt-BR" dirty="0"/>
              <a:t>CÓDIGO</a:t>
            </a:r>
          </a:p>
        </p:txBody>
      </p:sp>
    </p:spTree>
    <p:extLst>
      <p:ext uri="{BB962C8B-B14F-4D97-AF65-F5344CB8AC3E}">
        <p14:creationId xmlns:p14="http://schemas.microsoft.com/office/powerpoint/2010/main" val="35284827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673BAFA-74C9-5843-B761-2D17AB3AC9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Atividade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61ACFAC-D43D-954D-8F7F-67D18A51AA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4628764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1741</TotalTime>
  <Words>140</Words>
  <Application>Microsoft Macintosh PowerPoint</Application>
  <PresentationFormat>Widescreen</PresentationFormat>
  <Paragraphs>21</Paragraphs>
  <Slides>21</Slides>
  <Notes>2</Notes>
  <HiddenSlides>0</HiddenSlides>
  <MMClips>0</MMClips>
  <ScaleCrop>false</ScaleCrop>
  <HeadingPairs>
    <vt:vector size="6" baseType="variant">
      <vt:variant>
        <vt:lpstr>Fontes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21</vt:i4>
      </vt:variant>
    </vt:vector>
  </HeadingPairs>
  <TitlesOfParts>
    <vt:vector size="24" baseType="lpstr">
      <vt:lpstr>Arial</vt:lpstr>
      <vt:lpstr>Calibri</vt:lpstr>
      <vt:lpstr>Tema do Office</vt:lpstr>
      <vt:lpstr>Técnico em  Desenvolvimento de Sistemas </vt:lpstr>
      <vt:lpstr>Programação Front-end Em instantes iniciaremos nossa aula</vt:lpstr>
      <vt:lpstr>LIÇÃO 1, LIÇÃO 2, LIÇÃO 3, LIÇÃO 4 e LIÇÃO 5:  HTML, CSS e JAVASCRIPT</vt:lpstr>
      <vt:lpstr>Construir sites</vt:lpstr>
      <vt:lpstr>Apresentação do PowerPoint</vt:lpstr>
      <vt:lpstr>Atividade</vt:lpstr>
      <vt:lpstr>Apresentação do PowerPoint</vt:lpstr>
      <vt:lpstr>Apresentação do PowerPoint</vt:lpstr>
      <vt:lpstr>Atividade</vt:lpstr>
      <vt:lpstr>Apresentação do PowerPoint</vt:lpstr>
      <vt:lpstr>Apresentação do PowerPoint</vt:lpstr>
      <vt:lpstr>Apresentação do PowerPoint</vt:lpstr>
      <vt:lpstr>Atividade</vt:lpstr>
      <vt:lpstr>Apresentação do PowerPoint</vt:lpstr>
      <vt:lpstr>Apresentação do PowerPoint</vt:lpstr>
      <vt:lpstr>Atividade</vt:lpstr>
      <vt:lpstr>Apresentação do PowerPoint</vt:lpstr>
      <vt:lpstr>Apresentação do PowerPoint</vt:lpstr>
      <vt:lpstr>Alura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Técnico em  Desenvolvimento de Sistemas </dc:title>
  <dc:creator>Henrique Coppola Cole</dc:creator>
  <cp:lastModifiedBy>João Choma</cp:lastModifiedBy>
  <cp:revision>111</cp:revision>
  <dcterms:created xsi:type="dcterms:W3CDTF">2020-01-23T19:05:58Z</dcterms:created>
  <dcterms:modified xsi:type="dcterms:W3CDTF">2023-04-22T20:06:29Z</dcterms:modified>
</cp:coreProperties>
</file>